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758502" y="20398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00508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845117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2845117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2881694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Intel IPU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IPU Dayton Peak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270BF-F164-67DD-80EC-F7915FC75747}"/>
              </a:ext>
            </a:extLst>
          </p:cNvPr>
          <p:cNvSpPr txBox="1"/>
          <p:nvPr/>
        </p:nvSpPr>
        <p:spPr>
          <a:xfrm>
            <a:off x="7511534" y="163343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pic>
        <p:nvPicPr>
          <p:cNvPr id="10" name="Picture 4" descr="Intel ipu f2000X-pl platform top view">
            <a:extLst>
              <a:ext uri="{FF2B5EF4-FFF2-40B4-BE49-F238E27FC236}">
                <a16:creationId xmlns:a16="http://schemas.microsoft.com/office/drawing/2014/main" id="{BF2F4F7D-413F-C766-90DD-341D94DA2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974" y="2475236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7328447-8147-C016-22C4-8B6086F4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343505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7367</TotalTime>
  <Words>66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Intel IPU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6</cp:revision>
  <dcterms:created xsi:type="dcterms:W3CDTF">2024-04-16T17:56:41Z</dcterms:created>
  <dcterms:modified xsi:type="dcterms:W3CDTF">2024-04-22T18:47:19Z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